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5" r:id="rId5"/>
    <p:sldId id="262" r:id="rId6"/>
    <p:sldId id="258" r:id="rId7"/>
    <p:sldId id="263" r:id="rId8"/>
    <p:sldId id="260" r:id="rId9"/>
    <p:sldId id="264" r:id="rId10"/>
    <p:sldId id="261" r:id="rId11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973ECBA1-268A-45E2-AB07-9F6F9182654D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75B97B26-A9C6-4B97-AE99-5ABC7F103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51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Why this? Why might someone be considering this – savings, assets, wealth building</a:t>
            </a:r>
          </a:p>
          <a:p>
            <a:r>
              <a:rPr lang="en-GB" dirty="0"/>
              <a:t>Why Me? Who am I and what do I know about it?</a:t>
            </a:r>
          </a:p>
          <a:p>
            <a:r>
              <a:rPr lang="en-GB" dirty="0"/>
              <a:t>Why Dacxi? Who are they? Global, Established, Unique</a:t>
            </a:r>
          </a:p>
          <a:p>
            <a:r>
              <a:rPr lang="en-GB" dirty="0"/>
              <a:t>Why Now? I’ll tell you in a few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97B26-A9C6-4B97-AE99-5ABC7F10333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195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45"/>
              </a:spcAft>
            </a:pPr>
            <a:r>
              <a:rPr lang="en-GB" sz="1900" dirty="0">
                <a:latin typeface="Poppi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After March 30</a:t>
            </a:r>
            <a:r>
              <a:rPr lang="en-GB" sz="1900" baseline="30000" dirty="0">
                <a:latin typeface="Poppi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900" dirty="0">
                <a:latin typeface="Poppi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DACXI coins can be purchased but </a:t>
            </a:r>
            <a:r>
              <a:rPr lang="en-GB" sz="1900" b="1" dirty="0">
                <a:latin typeface="Poppi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no bonus. </a:t>
            </a:r>
            <a:r>
              <a:rPr lang="en-GB" sz="1900" b="0" dirty="0">
                <a:latin typeface="Poppi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Dacxi coin value rises 20% on March 30th</a:t>
            </a:r>
            <a:endParaRPr lang="en-GB" sz="19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97B26-A9C6-4B97-AE99-5ABC7F10333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322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45"/>
              </a:spcAft>
            </a:pP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Pounds, Dollars, Euros or Yuan are no different than the money we have right now – government money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97B26-A9C6-4B97-AE99-5ABC7F1033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385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45"/>
              </a:spcAft>
            </a:pP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at the lower end of the 2</a:t>
            </a:r>
            <a:r>
              <a:rPr lang="en-GB" sz="19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currency curve, tokenisation curve is starting right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97B26-A9C6-4B97-AE99-5ABC7F10333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065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45"/>
              </a:spcAft>
            </a:pPr>
            <a:r>
              <a:rPr lang="en-GB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 financial advisor, not employed by Dacxi, just a customer, ben engaged since 2019, understand how it all works – or know someone who does, understand the schemes and scams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97B26-A9C6-4B97-AE99-5ABC7F10333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4002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45"/>
              </a:spcAft>
            </a:pPr>
            <a:r>
              <a:rPr lang="en-GB" sz="1900" dirty="0">
                <a:latin typeface="Poppi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FCA Temp Licence (the only form f licence available, EU Licences still apply for EU Clients, Dacxi on Crypto advisory board to Treasury, HMRC, FCA</a:t>
            </a:r>
          </a:p>
          <a:p>
            <a:pPr>
              <a:lnSpc>
                <a:spcPct val="107000"/>
              </a:lnSpc>
              <a:spcAft>
                <a:spcPts val="845"/>
              </a:spcAft>
            </a:pPr>
            <a:r>
              <a:rPr lang="en-GB" sz="1900" dirty="0">
                <a:latin typeface="Poppi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Operating in Australia, UK and EU – 50 other countries coming on board soon, other offices in Brazil, Estonia and NZ, unique bundle strategy for maximum growth</a:t>
            </a:r>
            <a:endParaRPr lang="en-GB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97B26-A9C6-4B97-AE99-5ABC7F10333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882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45"/>
              </a:spcAft>
            </a:pPr>
            <a:r>
              <a:rPr lang="en-GB" sz="1900" dirty="0">
                <a:latin typeface="Poppi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FTSE, Property, Cash doing nothing, Precious Metals low growth, Bundle much better than single coin</a:t>
            </a:r>
            <a:endParaRPr lang="en-GB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97B26-A9C6-4B97-AE99-5ABC7F10333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630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45"/>
              </a:spcAft>
            </a:pPr>
            <a:r>
              <a:rPr lang="en-GB" sz="1900" dirty="0">
                <a:latin typeface="Poppi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Compare with others  - put your bank into observatory.mozilla.org and see</a:t>
            </a:r>
          </a:p>
          <a:p>
            <a:pPr>
              <a:lnSpc>
                <a:spcPct val="107000"/>
              </a:lnSpc>
              <a:spcAft>
                <a:spcPts val="845"/>
              </a:spcAft>
            </a:pPr>
            <a:r>
              <a:rPr lang="en-GB" sz="1900" dirty="0">
                <a:latin typeface="Poppi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Cold wallet held OFFLINE, no chance of theft</a:t>
            </a:r>
          </a:p>
          <a:p>
            <a:pPr>
              <a:lnSpc>
                <a:spcPct val="107000"/>
              </a:lnSpc>
              <a:spcAft>
                <a:spcPts val="845"/>
              </a:spcAft>
            </a:pPr>
            <a:r>
              <a:rPr lang="en-GB" sz="1900" dirty="0">
                <a:latin typeface="Poppi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Remaining 2% covered by company cash funds</a:t>
            </a:r>
            <a:endParaRPr lang="en-GB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97B26-A9C6-4B97-AE99-5ABC7F10333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231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45"/>
              </a:spcAft>
            </a:pPr>
            <a:endParaRPr lang="en-GB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97B26-A9C6-4B97-AE99-5ABC7F10333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5182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45"/>
              </a:spcAft>
            </a:pPr>
            <a:r>
              <a:rPr lang="en-GB" sz="1900" dirty="0">
                <a:latin typeface="Poppi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Growth has only just started – 40% extra Dacxi – Price rise coming March 30</a:t>
            </a:r>
            <a:r>
              <a:rPr lang="en-GB" sz="1900" baseline="30000" dirty="0">
                <a:latin typeface="Poppi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900" dirty="0">
                <a:latin typeface="Poppi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– Listing on open exchange April 29</a:t>
            </a:r>
            <a:r>
              <a:rPr lang="en-GB" sz="1900" baseline="30000" dirty="0">
                <a:latin typeface="Poppi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1900" dirty="0">
                <a:latin typeface="Poppins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for sale to public – What to do next</a:t>
            </a:r>
            <a:endParaRPr lang="en-GB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B97B26-A9C6-4B97-AE99-5ABC7F10333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362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20ADE-EC80-4B51-AEFE-6552A31F16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821C5B-A22E-4BB8-828B-6171C2B15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22BF5-599D-4B28-9BE1-5E11B1A53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FE8-1191-49C4-8CE0-01FC78860505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40084-C7C3-4AE7-9D42-DD2B734B3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24E57-8B05-452D-A81C-72ECA9E8D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808E-C0CF-4674-AD8D-1ADC6A00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10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1F44D-E044-451E-82E4-12C15E289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CC9A0-55E6-4451-981A-0103A0C83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1DBB2-3FB0-4D9C-B17D-04040E2F8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FE8-1191-49C4-8CE0-01FC78860505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28AF3-8A70-47B9-BA81-8651D5CEA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25438-AB09-43E1-B753-40CEE8ED3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808E-C0CF-4674-AD8D-1ADC6A00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85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F66E07-31BA-4B4E-BC25-E675FE435E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A7E6F-578B-4D9C-BFBE-D176CFEF1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8B08D-F05A-404E-9AD5-D72E31548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FE8-1191-49C4-8CE0-01FC78860505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2E537-BC4F-4395-828F-9D89D328E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6E06-0C00-4718-9158-473A6865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808E-C0CF-4674-AD8D-1ADC6A00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73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89E4A-B15C-486E-AF10-176EE0FA0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9CE6F-C269-4466-981C-41A0A2EEC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CD7C5-1D3A-4EFA-B6FD-8698D08D6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FE8-1191-49C4-8CE0-01FC78860505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21B57-8A12-487C-8FB8-39427D1B8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E7CEC-CE08-4F84-B3F8-9BFC92F20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808E-C0CF-4674-AD8D-1ADC6A00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45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3513B-7428-42B8-B7C6-98D02F53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49142-2D58-44CE-BED6-E4C74BF11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AFBFC-4B12-4C23-8B12-5BFDBE273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FE8-1191-49C4-8CE0-01FC78860505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C76B5-B861-40F7-8F84-464F867B4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149E5-E201-48A7-BB55-D2B9177A8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808E-C0CF-4674-AD8D-1ADC6A00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4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395CD-35D0-439A-9505-C879BF466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D7C94-6CEB-4C53-A9B5-292B46A7B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8A7461-A6C5-4C65-B5CB-12ACE5E6C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80B694-A7CC-406D-A143-37D73009C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FE8-1191-49C4-8CE0-01FC78860505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FED980-BCBB-484D-A2B7-B966A4EC0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2FD0B-44B6-45F4-8B9B-D997CDF5E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808E-C0CF-4674-AD8D-1ADC6A00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78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EC63D-1CF5-425F-B22D-3BEC6DC36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51F19-99E0-449D-BA1E-D698D818D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82A773-E28F-44E4-ADAA-D53E2DC6E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2C8285-948D-4270-B07D-0A030E3AC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235C8C-AC26-42E9-BF29-D6FCF1957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0B35B1-58F5-401B-ABD9-6D0A0D12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FE8-1191-49C4-8CE0-01FC78860505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7D54C2-F0E7-4666-BC74-D3E417F26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B0AC14-313F-44D2-9671-2490F27F4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808E-C0CF-4674-AD8D-1ADC6A00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76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B681A-F614-4AC1-9119-8EC8AF887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B15F13-49D8-4FEB-A3AB-47C0D6B81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FE8-1191-49C4-8CE0-01FC78860505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1E8A5C-45B5-4132-82A6-9B53525B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215F5-4E7F-4952-A824-DFCFE210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808E-C0CF-4674-AD8D-1ADC6A00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4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71C2D3-90D0-4F39-A722-8FAD424EF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FE8-1191-49C4-8CE0-01FC78860505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881895-9729-47E6-A0E2-B565DE51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D6CD3-8BDD-4810-B052-18EA68058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808E-C0CF-4674-AD8D-1ADC6A00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86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CAA94-777E-4B93-98AB-9E112D59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AF75E-CD03-4F47-9809-95EC7F1DE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2119F-619A-4031-8523-EB0D2274D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4A8B9-B141-4FB3-A1D6-DF926A26D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FE8-1191-49C4-8CE0-01FC78860505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83856-7ABC-404F-85B3-AE462FF74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37B0A-4247-46D7-8839-880F6AD82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808E-C0CF-4674-AD8D-1ADC6A00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393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A11D8-9D98-4A23-B5A4-233D5B370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F18B2D-F278-4FDD-A953-7F9B96DF4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96AA7-AE6B-4510-B5A0-6CF69497E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15BCD-F2E3-4A8C-9756-EEEC8A164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6FE8-1191-49C4-8CE0-01FC78860505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60E23-5599-4F08-B288-7EEA699BA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527E5-F2D6-4DD3-B92E-E828D6F4F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2808E-C0CF-4674-AD8D-1ADC6A00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84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09AC0F-6252-4503-9150-916DCD01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9DD819-A39C-4E00-A69A-EFE922157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1E8C4-F085-4EE0-9957-D36FEE5D61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B6FE8-1191-49C4-8CE0-01FC78860505}" type="datetimeFigureOut">
              <a:rPr lang="en-GB" smtClean="0"/>
              <a:t>19/03/2021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104C1-846A-404B-8101-C63A41496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0DCF3-D25E-4EE3-8CC4-BF1155694B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2808E-C0CF-4674-AD8D-1ADC6A007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29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A5CA15F8-C6DF-4564-9C0B-62ED5D0CD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873" y="5102453"/>
            <a:ext cx="1083473" cy="13400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79CBD8-4794-4693-AE9D-63F226BD770C}"/>
              </a:ext>
            </a:extLst>
          </p:cNvPr>
          <p:cNvSpPr txBox="1"/>
          <p:nvPr/>
        </p:nvSpPr>
        <p:spPr>
          <a:xfrm>
            <a:off x="1791476" y="961053"/>
            <a:ext cx="33030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WHY?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618FC4-65BE-44EA-946D-43F0A44C1C81}"/>
              </a:ext>
            </a:extLst>
          </p:cNvPr>
          <p:cNvSpPr txBox="1"/>
          <p:nvPr/>
        </p:nvSpPr>
        <p:spPr>
          <a:xfrm>
            <a:off x="3368349" y="2270449"/>
            <a:ext cx="4637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WHY THIS?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A9BB7F-DDC1-49AE-BB6D-DD69A0517FFE}"/>
              </a:ext>
            </a:extLst>
          </p:cNvPr>
          <p:cNvSpPr txBox="1"/>
          <p:nvPr/>
        </p:nvSpPr>
        <p:spPr>
          <a:xfrm>
            <a:off x="3368348" y="3106564"/>
            <a:ext cx="4637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WHY ME?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4BFEB6-F1ED-4AD2-8C8D-809EC05CF05D}"/>
              </a:ext>
            </a:extLst>
          </p:cNvPr>
          <p:cNvSpPr txBox="1"/>
          <p:nvPr/>
        </p:nvSpPr>
        <p:spPr>
          <a:xfrm>
            <a:off x="3368345" y="3930907"/>
            <a:ext cx="4637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WHY DACXI?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E5E967-2928-4817-A7F4-626BBB55F4BA}"/>
              </a:ext>
            </a:extLst>
          </p:cNvPr>
          <p:cNvSpPr txBox="1"/>
          <p:nvPr/>
        </p:nvSpPr>
        <p:spPr>
          <a:xfrm>
            <a:off x="3368344" y="4836709"/>
            <a:ext cx="4637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WHY NOW?</a:t>
            </a:r>
          </a:p>
        </p:txBody>
      </p:sp>
    </p:spTree>
    <p:extLst>
      <p:ext uri="{BB962C8B-B14F-4D97-AF65-F5344CB8AC3E}">
        <p14:creationId xmlns:p14="http://schemas.microsoft.com/office/powerpoint/2010/main" val="611851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A5CA15F8-C6DF-4564-9C0B-62ED5D0CD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9318" y="5640706"/>
            <a:ext cx="763813" cy="94471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79CBD8-4794-4693-AE9D-63F226BD770C}"/>
              </a:ext>
            </a:extLst>
          </p:cNvPr>
          <p:cNvSpPr txBox="1"/>
          <p:nvPr/>
        </p:nvSpPr>
        <p:spPr>
          <a:xfrm>
            <a:off x="745180" y="272579"/>
            <a:ext cx="10825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Options</a:t>
            </a:r>
            <a:r>
              <a:rPr lang="en-GB" sz="54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 </a:t>
            </a:r>
          </a:p>
        </p:txBody>
      </p:sp>
      <p:pic>
        <p:nvPicPr>
          <p:cNvPr id="6" name="Picture 5" descr="A picture containing text, scene, room, gambling house&#10;&#10;Description automatically generated">
            <a:extLst>
              <a:ext uri="{FF2B5EF4-FFF2-40B4-BE49-F238E27FC236}">
                <a16:creationId xmlns:a16="http://schemas.microsoft.com/office/drawing/2014/main" id="{568D2E0D-FB3C-4D4A-9935-37A897A457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193" y="1740066"/>
            <a:ext cx="3723873" cy="1819204"/>
          </a:xfrm>
          <a:prstGeom prst="rect">
            <a:avLst/>
          </a:prstGeom>
        </p:spPr>
      </p:pic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7EF754FA-595C-486A-B710-C5FB146ADF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3035" y="1726359"/>
            <a:ext cx="3245994" cy="18329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F2FE90F-2126-4905-A76B-F169A0463D73}"/>
              </a:ext>
            </a:extLst>
          </p:cNvPr>
          <p:cNvSpPr txBox="1"/>
          <p:nvPr/>
        </p:nvSpPr>
        <p:spPr>
          <a:xfrm>
            <a:off x="1590222" y="3743435"/>
            <a:ext cx="37618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100% Dacxi coins plus 40% Bonus coins until </a:t>
            </a:r>
            <a:r>
              <a:rPr lang="en-GB" sz="3200" b="1" dirty="0"/>
              <a:t>March 30 2021</a:t>
            </a:r>
          </a:p>
          <a:p>
            <a:r>
              <a:rPr lang="en-GB" sz="3200" dirty="0">
                <a:solidFill>
                  <a:srgbClr val="FF0000"/>
                </a:solidFill>
              </a:rPr>
              <a:t>Then discontinued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4296D2-B185-4CC1-B31B-DC3EF9DBA3CA}"/>
              </a:ext>
            </a:extLst>
          </p:cNvPr>
          <p:cNvSpPr txBox="1"/>
          <p:nvPr/>
        </p:nvSpPr>
        <p:spPr>
          <a:xfrm>
            <a:off x="7003035" y="3743435"/>
            <a:ext cx="37618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50% Bitcoin, 20% Ethereum, 20% Dacxi coin, 10% Litecoin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400E88-1537-4133-BB4A-BFA94E59829B}"/>
              </a:ext>
            </a:extLst>
          </p:cNvPr>
          <p:cNvSpPr txBox="1"/>
          <p:nvPr/>
        </p:nvSpPr>
        <p:spPr>
          <a:xfrm>
            <a:off x="4290646" y="5844247"/>
            <a:ext cx="3832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Minimum purchase £100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684866-3085-4C99-87D7-8EE43ADC1B42}"/>
              </a:ext>
            </a:extLst>
          </p:cNvPr>
          <p:cNvSpPr txBox="1"/>
          <p:nvPr/>
        </p:nvSpPr>
        <p:spPr>
          <a:xfrm>
            <a:off x="3159727" y="1026395"/>
            <a:ext cx="6198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/>
              <a:t>Dacxi Coin price rises 20% on 30</a:t>
            </a:r>
            <a:r>
              <a:rPr lang="en-GB" sz="2800" b="1" baseline="30000" dirty="0"/>
              <a:t>th</a:t>
            </a:r>
            <a:r>
              <a:rPr lang="en-GB" sz="2800" b="1" dirty="0"/>
              <a:t> March</a:t>
            </a:r>
          </a:p>
        </p:txBody>
      </p:sp>
    </p:spTree>
    <p:extLst>
      <p:ext uri="{BB962C8B-B14F-4D97-AF65-F5344CB8AC3E}">
        <p14:creationId xmlns:p14="http://schemas.microsoft.com/office/powerpoint/2010/main" val="135142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A5CA15F8-C6DF-4564-9C0B-62ED5D0CD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873" y="5102453"/>
            <a:ext cx="1083473" cy="13400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79CBD8-4794-4693-AE9D-63F226BD770C}"/>
              </a:ext>
            </a:extLst>
          </p:cNvPr>
          <p:cNvSpPr txBox="1"/>
          <p:nvPr/>
        </p:nvSpPr>
        <p:spPr>
          <a:xfrm>
            <a:off x="800315" y="744936"/>
            <a:ext cx="10825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WHY THIS – Why ‘Crypto’?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81624D-C080-45E2-B170-45DDD43E76D7}"/>
              </a:ext>
            </a:extLst>
          </p:cNvPr>
          <p:cNvSpPr txBox="1"/>
          <p:nvPr/>
        </p:nvSpPr>
        <p:spPr>
          <a:xfrm>
            <a:off x="931985" y="1776046"/>
            <a:ext cx="96979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‘Crypto’ = Digital Assets (</a:t>
            </a:r>
            <a:r>
              <a:rPr lang="en-GB" sz="3600" b="1" dirty="0"/>
              <a:t>DA</a:t>
            </a:r>
            <a:r>
              <a:rPr lang="en-GB" sz="3600" dirty="0"/>
              <a:t>) = Asset Tokenisation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Protect your Assets against ‘Inflation’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DAs grow in value independent of the value of ‘ordinary’ Government money or ‘Digital Money’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Safe and Secure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Under </a:t>
            </a:r>
            <a:r>
              <a:rPr lang="en-GB" sz="3600" b="1" u="sng" dirty="0"/>
              <a:t>your</a:t>
            </a:r>
            <a:r>
              <a:rPr lang="en-GB" sz="3600" dirty="0"/>
              <a:t>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/>
              <a:t>Future proof against economic disruption</a:t>
            </a:r>
          </a:p>
        </p:txBody>
      </p:sp>
    </p:spTree>
    <p:extLst>
      <p:ext uri="{BB962C8B-B14F-4D97-AF65-F5344CB8AC3E}">
        <p14:creationId xmlns:p14="http://schemas.microsoft.com/office/powerpoint/2010/main" val="111184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A5CA15F8-C6DF-4564-9C0B-62ED5D0CD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873" y="5102453"/>
            <a:ext cx="1083473" cy="13400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79CBD8-4794-4693-AE9D-63F226BD770C}"/>
              </a:ext>
            </a:extLst>
          </p:cNvPr>
          <p:cNvSpPr txBox="1"/>
          <p:nvPr/>
        </p:nvSpPr>
        <p:spPr>
          <a:xfrm>
            <a:off x="800315" y="744936"/>
            <a:ext cx="10825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Digital Currencies -&gt; Digital Assets</a:t>
            </a:r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8532D95-D5C4-49B5-9E6B-6E34C074DF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764" y="1844568"/>
            <a:ext cx="8506285" cy="434162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3884B98-2C97-4ECF-9238-A02585FDF6C8}"/>
              </a:ext>
            </a:extLst>
          </p:cNvPr>
          <p:cNvSpPr/>
          <p:nvPr/>
        </p:nvSpPr>
        <p:spPr>
          <a:xfrm>
            <a:off x="5589037" y="2071396"/>
            <a:ext cx="671804" cy="382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594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A5CA15F8-C6DF-4564-9C0B-62ED5D0CD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873" y="5102453"/>
            <a:ext cx="1083473" cy="13400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79CBD8-4794-4693-AE9D-63F226BD770C}"/>
              </a:ext>
            </a:extLst>
          </p:cNvPr>
          <p:cNvSpPr txBox="1"/>
          <p:nvPr/>
        </p:nvSpPr>
        <p:spPr>
          <a:xfrm>
            <a:off x="598092" y="665806"/>
            <a:ext cx="10825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Why Me?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884B98-2C97-4ECF-9238-A02585FDF6C8}"/>
              </a:ext>
            </a:extLst>
          </p:cNvPr>
          <p:cNvSpPr/>
          <p:nvPr/>
        </p:nvSpPr>
        <p:spPr>
          <a:xfrm>
            <a:off x="5589037" y="2071396"/>
            <a:ext cx="671804" cy="382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DAB9AA17-0BC8-4D52-A337-35F6E8E6D0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050" y="1755547"/>
            <a:ext cx="9457900" cy="330206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3EC17E2-FE08-4645-9BE7-2939DBD8725B}"/>
              </a:ext>
            </a:extLst>
          </p:cNvPr>
          <p:cNvSpPr/>
          <p:nvPr/>
        </p:nvSpPr>
        <p:spPr>
          <a:xfrm>
            <a:off x="1367050" y="1755547"/>
            <a:ext cx="128375" cy="382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31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A5CA15F8-C6DF-4564-9C0B-62ED5D0CD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873" y="5102453"/>
            <a:ext cx="1083473" cy="13400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79CBD8-4794-4693-AE9D-63F226BD770C}"/>
              </a:ext>
            </a:extLst>
          </p:cNvPr>
          <p:cNvSpPr txBox="1"/>
          <p:nvPr/>
        </p:nvSpPr>
        <p:spPr>
          <a:xfrm>
            <a:off x="598644" y="683335"/>
            <a:ext cx="10825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Why Dacxi?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F31E24-98E9-4367-B476-CF202FED2457}"/>
              </a:ext>
            </a:extLst>
          </p:cNvPr>
          <p:cNvSpPr txBox="1"/>
          <p:nvPr/>
        </p:nvSpPr>
        <p:spPr>
          <a:xfrm>
            <a:off x="1747188" y="1648601"/>
            <a:ext cx="85285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FCA Licence, AML and KYC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EU Licences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HM Treasury – Crypto UK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Global Reach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Bundle Strategy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Multiple Use Cases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Growth Potential</a:t>
            </a:r>
          </a:p>
        </p:txBody>
      </p:sp>
    </p:spTree>
    <p:extLst>
      <p:ext uri="{BB962C8B-B14F-4D97-AF65-F5344CB8AC3E}">
        <p14:creationId xmlns:p14="http://schemas.microsoft.com/office/powerpoint/2010/main" val="229590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A5CA15F8-C6DF-4564-9C0B-62ED5D0CD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873" y="5102453"/>
            <a:ext cx="1083473" cy="13400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79CBD8-4794-4693-AE9D-63F226BD770C}"/>
              </a:ext>
            </a:extLst>
          </p:cNvPr>
          <p:cNvSpPr txBox="1"/>
          <p:nvPr/>
        </p:nvSpPr>
        <p:spPr>
          <a:xfrm>
            <a:off x="515023" y="507544"/>
            <a:ext cx="11289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Blue Chip Bundle – Last 12 Months</a:t>
            </a:r>
          </a:p>
        </p:txBody>
      </p:sp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DE4B05D5-CE20-469D-8FED-F96F79E31D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291" y="1338541"/>
            <a:ext cx="5966756" cy="496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358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A5CA15F8-C6DF-4564-9C0B-62ED5D0CD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873" y="5102453"/>
            <a:ext cx="1083473" cy="13400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79CBD8-4794-4693-AE9D-63F226BD770C}"/>
              </a:ext>
            </a:extLst>
          </p:cNvPr>
          <p:cNvSpPr txBox="1"/>
          <p:nvPr/>
        </p:nvSpPr>
        <p:spPr>
          <a:xfrm>
            <a:off x="580508" y="466247"/>
            <a:ext cx="10825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Security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F31E24-98E9-4367-B476-CF202FED2457}"/>
              </a:ext>
            </a:extLst>
          </p:cNvPr>
          <p:cNvSpPr txBox="1"/>
          <p:nvPr/>
        </p:nvSpPr>
        <p:spPr>
          <a:xfrm>
            <a:off x="3580834" y="1587289"/>
            <a:ext cx="5264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Exchange Security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042ADD-06A9-4F5A-AD68-EE3D497C0FA7}"/>
              </a:ext>
            </a:extLst>
          </p:cNvPr>
          <p:cNvSpPr txBox="1"/>
          <p:nvPr/>
        </p:nvSpPr>
        <p:spPr>
          <a:xfrm>
            <a:off x="3473531" y="4394567"/>
            <a:ext cx="5479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Cold Wallet – 98%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8A58EC-558A-4B83-B2F4-663F939E5B5B}"/>
              </a:ext>
            </a:extLst>
          </p:cNvPr>
          <p:cNvSpPr txBox="1"/>
          <p:nvPr/>
        </p:nvSpPr>
        <p:spPr>
          <a:xfrm>
            <a:off x="2084733" y="5102453"/>
            <a:ext cx="8022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Hot Wallet Covered by Cash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04BE664E-7D42-414C-A8B0-95AA5C036B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804" y="2245023"/>
            <a:ext cx="1718643" cy="159289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376E91E-B9A6-494D-854F-8E24A89710AD}"/>
              </a:ext>
            </a:extLst>
          </p:cNvPr>
          <p:cNvSpPr txBox="1"/>
          <p:nvPr/>
        </p:nvSpPr>
        <p:spPr>
          <a:xfrm>
            <a:off x="2593437" y="3855958"/>
            <a:ext cx="7239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observatory.mozilla.org</a:t>
            </a:r>
          </a:p>
        </p:txBody>
      </p:sp>
    </p:spTree>
    <p:extLst>
      <p:ext uri="{BB962C8B-B14F-4D97-AF65-F5344CB8AC3E}">
        <p14:creationId xmlns:p14="http://schemas.microsoft.com/office/powerpoint/2010/main" val="2437869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A5CA15F8-C6DF-4564-9C0B-62ED5D0CD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873" y="5102453"/>
            <a:ext cx="1083473" cy="13400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79CBD8-4794-4693-AE9D-63F226BD770C}"/>
              </a:ext>
            </a:extLst>
          </p:cNvPr>
          <p:cNvSpPr txBox="1"/>
          <p:nvPr/>
        </p:nvSpPr>
        <p:spPr>
          <a:xfrm>
            <a:off x="850240" y="577883"/>
            <a:ext cx="10307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Dacxi Coin Use Cases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E67B45B-576E-430B-B5BB-8ECA053F9A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44" y="1309509"/>
            <a:ext cx="10726111" cy="385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226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&#10;&#10;Description automatically generated with low confidence">
            <a:extLst>
              <a:ext uri="{FF2B5EF4-FFF2-40B4-BE49-F238E27FC236}">
                <a16:creationId xmlns:a16="http://schemas.microsoft.com/office/drawing/2014/main" id="{A5CA15F8-C6DF-4564-9C0B-62ED5D0CD2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873" y="5102453"/>
            <a:ext cx="1083473" cy="13400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179CBD8-4794-4693-AE9D-63F226BD770C}"/>
              </a:ext>
            </a:extLst>
          </p:cNvPr>
          <p:cNvSpPr txBox="1"/>
          <p:nvPr/>
        </p:nvSpPr>
        <p:spPr>
          <a:xfrm>
            <a:off x="800315" y="744936"/>
            <a:ext cx="108256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WHY NOW?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F31E24-98E9-4367-B476-CF202FED2457}"/>
              </a:ext>
            </a:extLst>
          </p:cNvPr>
          <p:cNvSpPr txBox="1"/>
          <p:nvPr/>
        </p:nvSpPr>
        <p:spPr>
          <a:xfrm>
            <a:off x="1761184" y="1949380"/>
            <a:ext cx="52645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Blue Chip Growth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9D5237-7DF0-48B9-A993-20944791566E}"/>
              </a:ext>
            </a:extLst>
          </p:cNvPr>
          <p:cNvSpPr txBox="1"/>
          <p:nvPr/>
        </p:nvSpPr>
        <p:spPr>
          <a:xfrm>
            <a:off x="1761185" y="4696843"/>
            <a:ext cx="3958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Next Step . . 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52C29C-FD0E-4ACC-83F3-E8CD246A5D05}"/>
              </a:ext>
            </a:extLst>
          </p:cNvPr>
          <p:cNvSpPr txBox="1"/>
          <p:nvPr/>
        </p:nvSpPr>
        <p:spPr>
          <a:xfrm>
            <a:off x="1761185" y="2636246"/>
            <a:ext cx="8833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Dacxi Coin Bonus up to 30 Mar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042ADD-06A9-4F5A-AD68-EE3D497C0FA7}"/>
              </a:ext>
            </a:extLst>
          </p:cNvPr>
          <p:cNvSpPr txBox="1"/>
          <p:nvPr/>
        </p:nvSpPr>
        <p:spPr>
          <a:xfrm>
            <a:off x="1761184" y="3323112"/>
            <a:ext cx="7971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Dacxi Coin Price Rise 30 Mar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8A58EC-558A-4B83-B2F4-663F939E5B5B}"/>
              </a:ext>
            </a:extLst>
          </p:cNvPr>
          <p:cNvSpPr txBox="1"/>
          <p:nvPr/>
        </p:nvSpPr>
        <p:spPr>
          <a:xfrm>
            <a:off x="1761184" y="3988957"/>
            <a:ext cx="83499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  <a:latin typeface="Poppins" panose="02000000000000000000" pitchFamily="2" charset="0"/>
                <a:cs typeface="Poppins" panose="02000000000000000000" pitchFamily="2" charset="0"/>
              </a:rPr>
              <a:t>Open Exchange Listing 29 Apr</a:t>
            </a:r>
          </a:p>
        </p:txBody>
      </p:sp>
    </p:spTree>
    <p:extLst>
      <p:ext uri="{BB962C8B-B14F-4D97-AF65-F5344CB8AC3E}">
        <p14:creationId xmlns:p14="http://schemas.microsoft.com/office/powerpoint/2010/main" val="3513203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507</Words>
  <Application>Microsoft Office PowerPoint</Application>
  <PresentationFormat>Widescreen</PresentationFormat>
  <Paragraphs>66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Coker</dc:creator>
  <cp:lastModifiedBy>Ben Coker</cp:lastModifiedBy>
  <cp:revision>27</cp:revision>
  <cp:lastPrinted>2021-03-16T15:17:03Z</cp:lastPrinted>
  <dcterms:created xsi:type="dcterms:W3CDTF">2021-02-02T17:42:15Z</dcterms:created>
  <dcterms:modified xsi:type="dcterms:W3CDTF">2021-03-19T11:14:53Z</dcterms:modified>
</cp:coreProperties>
</file>