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F5111-A4CD-F666-DD36-8C239C7CF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0264BC-3369-FFCB-3C55-C070E857B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E6F3F-4EC6-D262-AEE2-E4FACEB2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4EF1D-E7C1-9D47-1714-E015F787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A365C-5300-8AA7-5430-6984CD31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90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7EAC5-3F74-2DE3-21EA-430D123D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39B8E6-2694-88ED-B2B1-5680653D8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DD8C1-FCA1-8874-DC6F-7BD67AACE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C65E1-A7B4-75AD-B1E4-D0A91119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A5B2C-9681-7BA7-9743-8EDF0DE37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2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6B3AA0-E5FE-9936-9338-81605F44B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1FD7F-3C5E-AA56-510A-61BC416B12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94883-5FDA-0FC1-3F29-26929FA90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15AB5-06E6-E57D-2E21-8F9E237F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2AA67-5816-0D50-B6A5-3786D713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A6CE5-EC77-224C-94F5-EAAD7F6F8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A2813-3F60-BD1A-0C65-06D2E0F36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98E03-C161-5D93-0578-9396A22D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85445-7DB2-5D99-8BFD-56604AF0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41D63-535F-9700-43D3-4DEA602A5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8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16936-3EAE-93FD-9189-DCA04488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1D16F-BA80-ABD6-DC7E-7CBCEF60B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9536-4EDB-C677-9C07-586E4BDCE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DE731-CF02-2DE9-8CED-1A50FBC51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1FC90-7B7D-10F9-CE26-552F70343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43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D4C3-E493-761B-12D9-90B7ACFD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E611D-18E5-837A-7552-68A99B45D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4CA7C-CC8F-F8AD-E987-41EE6C01D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9CC34-A39D-8D80-0053-8794E035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0985B-A524-4F41-DC5A-A870C4E5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5DD19-BA63-A5C8-D945-59E3B2B1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5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7BF5-F6E7-E7B2-74B7-D0C7C6F14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33FF0-81FD-71D2-5504-54BD0F3B3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335A8-12DF-6C28-7F72-30064C03D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2DF19-8AA6-970A-AF16-B0B2D6F6C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71D92A-2F55-F45C-52E5-0763BD00A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B12980-EF9A-2CCF-CDD9-C4F80155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7C5EA-C058-30E2-F0A0-9550D50DF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FBEAD6-A7A5-7A97-DE8D-68C23CBD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0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3007-601E-D29C-77AC-BF6ED5F5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F3F22-AE6D-BA6B-9CCB-21A122E5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D0297-6A82-89C9-617C-1BF4BBAA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CD9E5-70BB-9AF7-DF8A-CC3D6F5FD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89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24940-D47B-1C85-0F45-F22A8B81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0595E8-DDD3-7F27-7C9D-2549E1E3B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C6BB3-145E-956A-DE33-6A9303F8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9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2185-8196-DAE1-EF7E-90F8D78B0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892E9-B3D3-5815-773D-AE2C6C7BE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9B689-0058-F635-3EA2-3167E45AC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19AE63-0A64-C381-C9D8-301162A05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A9663-A7F0-698F-B1DB-A7627F597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09601-98E9-4707-11BB-22FA34A1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52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99DD-F9DA-5A85-BF42-83E01663F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FA856D-6A60-7C66-615D-D65E0BF4F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404C0-1826-2C5B-BBC0-EB4A52E64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1A593-8DA4-BC71-CB66-A58532DC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ACC589-0019-F8BC-2771-1DF4A2B8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37D881-578A-0F5D-A118-603D72259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4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DDED6-9981-AE87-8357-CD286D8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05884E-4DD3-18E4-9E2B-699193A5D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2A56E0-5E34-F340-862A-F66F446718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3B3A-F342-422D-B25D-9B342964A04A}" type="datetimeFigureOut">
              <a:rPr lang="en-GB" smtClean="0"/>
              <a:t>27/07/2022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D7E46-4E1F-E4A7-2F59-DE73C3B16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444F3-5904-63AE-1C52-44E4557D7C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CD70C-8440-48A5-AB7D-5B7487AC6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4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CD12A5-EC2E-52B3-D932-CD30D97F9D5A}"/>
              </a:ext>
            </a:extLst>
          </p:cNvPr>
          <p:cNvCxnSpPr>
            <a:cxnSpLocks/>
          </p:cNvCxnSpPr>
          <p:nvPr/>
        </p:nvCxnSpPr>
        <p:spPr>
          <a:xfrm>
            <a:off x="0" y="3433156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294C617-BB48-6104-6F76-0831B9A1E2BD}"/>
              </a:ext>
            </a:extLst>
          </p:cNvPr>
          <p:cNvCxnSpPr>
            <a:cxnSpLocks/>
          </p:cNvCxnSpPr>
          <p:nvPr/>
        </p:nvCxnSpPr>
        <p:spPr>
          <a:xfrm>
            <a:off x="6115396" y="3117"/>
            <a:ext cx="0" cy="685488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F8873C-93DB-EBED-60D5-DF8C7EF211E9}"/>
              </a:ext>
            </a:extLst>
          </p:cNvPr>
          <p:cNvSpPr txBox="1"/>
          <p:nvPr/>
        </p:nvSpPr>
        <p:spPr>
          <a:xfrm>
            <a:off x="232920" y="432047"/>
            <a:ext cx="5649557" cy="2572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METAVERSE?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XR : 3</a:t>
            </a:r>
            <a:r>
              <a:rPr lang="en-GB" sz="2000" b="1" baseline="30000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dimension (physical) -&gt; 4</a:t>
            </a:r>
            <a:r>
              <a:rPr lang="en-GB" sz="2000" b="1" baseline="30000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dimension (mind)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Code on computer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Volume of metaverse = size of server. Size limited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2 dimensional webpage -&gt; 3 dimensional ‘land’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Games + Fantasy -&gt; Education + Business + Entertainment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C708A17-7708-41D5-0BD9-D92066E4459C}"/>
              </a:ext>
            </a:extLst>
          </p:cNvPr>
          <p:cNvSpPr txBox="1"/>
          <p:nvPr/>
        </p:nvSpPr>
        <p:spPr>
          <a:xfrm>
            <a:off x="6411069" y="432047"/>
            <a:ext cx="5316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aveat" panose="00000500000000000000" pitchFamily="2" charset="0"/>
              </a:rPr>
              <a:t>What happened?</a:t>
            </a:r>
          </a:p>
        </p:txBody>
      </p:sp>
      <p:pic>
        <p:nvPicPr>
          <p:cNvPr id="17" name="Picture 16" descr="Diagram&#10;&#10;Description automatically generated">
            <a:extLst>
              <a:ext uri="{FF2B5EF4-FFF2-40B4-BE49-F238E27FC236}">
                <a16:creationId xmlns:a16="http://schemas.microsoft.com/office/drawing/2014/main" id="{7423D1F3-1CE5-4276-4269-F6CC9FDAC4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7341" y="965844"/>
            <a:ext cx="5127812" cy="23336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805A9ED-AB49-930E-EE91-7EC0EAA815DF}"/>
              </a:ext>
            </a:extLst>
          </p:cNvPr>
          <p:cNvSpPr txBox="1"/>
          <p:nvPr/>
        </p:nvSpPr>
        <p:spPr>
          <a:xfrm>
            <a:off x="349379" y="3695200"/>
            <a:ext cx="56495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Webspace -&gt; ‘</a:t>
            </a:r>
            <a:r>
              <a:rPr lang="en-GB" sz="2000" b="1" dirty="0" err="1">
                <a:latin typeface="Caveat" panose="00000500000000000000" pitchFamily="2" charset="0"/>
              </a:rPr>
              <a:t>Metaspace</a:t>
            </a:r>
            <a:r>
              <a:rPr lang="en-GB" sz="2000" b="1" dirty="0">
                <a:latin typeface="Caveat" panose="00000500000000000000" pitchFamily="2" charset="0"/>
              </a:rPr>
              <a:t>’ = Megaverus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WHAT IS MEGAVERUS - It’s not a game!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The Great Positive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Family friendly for Education, Business, Entertainment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Extranational, culture neutral - the place for positive people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Planet Friendly</a:t>
            </a:r>
            <a:endParaRPr lang="en-GB" sz="2000" dirty="0">
              <a:latin typeface="Caveat" panose="00000500000000000000" pitchFamily="2" charset="0"/>
            </a:endParaRPr>
          </a:p>
          <a:p>
            <a:pPr>
              <a:spcAft>
                <a:spcPts val="800"/>
              </a:spcAft>
            </a:pPr>
            <a:r>
              <a:rPr lang="en-GB" sz="2000" b="1" dirty="0">
                <a:latin typeface="Caveat" panose="00000500000000000000" pitchFamily="2" charset="0"/>
              </a:rPr>
              <a:t>Community based</a:t>
            </a:r>
            <a:endParaRPr lang="en-GB" sz="2000" dirty="0">
              <a:latin typeface="Caveat" panose="000005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0E48A8A-65D0-2353-F66E-924C8B4656FD}"/>
              </a:ext>
            </a:extLst>
          </p:cNvPr>
          <p:cNvSpPr txBox="1"/>
          <p:nvPr/>
        </p:nvSpPr>
        <p:spPr>
          <a:xfrm>
            <a:off x="6411069" y="3595479"/>
            <a:ext cx="5127811" cy="317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WHAT’S IN IT FOR YOU?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LAND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shops, offices, entertainment, education. Use, sell or rent. Your ‘web page in the metaverse’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AMBASSADOR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ntroduce people –&gt; get paid commission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 MEMBER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2000" b="1" dirty="0">
                <a:effectLst/>
                <a:latin typeface="Cave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speaker, entertainer, promoter etc.</a:t>
            </a:r>
            <a:endParaRPr lang="en-GB" sz="2000" dirty="0">
              <a:effectLst/>
              <a:latin typeface="Cave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81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140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Caveat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Coker</dc:creator>
  <cp:lastModifiedBy>Ben Coker</cp:lastModifiedBy>
  <cp:revision>2</cp:revision>
  <dcterms:created xsi:type="dcterms:W3CDTF">2022-07-27T15:02:24Z</dcterms:created>
  <dcterms:modified xsi:type="dcterms:W3CDTF">2022-07-28T04:50:01Z</dcterms:modified>
</cp:coreProperties>
</file>